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88825" cy="6858000"/>
  <p:notesSz cx="6858000" cy="9144000"/>
  <p:embeddedFontLst>
    <p:embeddedFont>
      <p:font typeface="Consolas" panose="020B0609020204030204" pitchFamily="49" charset="0"/>
      <p:regular r:id="rId16"/>
      <p:bold r:id="rId17"/>
      <p:italic r:id="rId18"/>
      <p:boldItalic r:id="rId19"/>
    </p:embeddedFont>
    <p:embeddedFont>
      <p:font typeface="Corbel" panose="020B0503020204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3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448" y="8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7" name="Google Shape;13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11778edce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5" name="Google Shape;1455;g11778edce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1" name="Google Shape;14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8" name="Google Shape;14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8" name="Google Shape;14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37d84bf09cd457c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9" name="Google Shape;1399;g37d84bf09cd457c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0" name="Google Shape;1400;g37d84bf09cd457c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37d84bf09cd457c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1" name="Google Shape;1411;g37d84bf09cd457c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7" name="Google Shape;14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3" name="Google Shape;14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9" name="Google Shape;1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6" name="Google Shape;14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2" name="Google Shape;14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9" name="Google Shape;14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nsolas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" name="Google Shape;17;p2" descr="Line graphic"/>
          <p:cNvGrpSpPr/>
          <p:nvPr/>
        </p:nvGrpSpPr>
        <p:grpSpPr>
          <a:xfrm>
            <a:off x="1584896" y="4724400"/>
            <a:ext cx="8631936" cy="64008"/>
            <a:chOff x="-4110038" y="2703513"/>
            <a:chExt cx="17394239" cy="160336"/>
          </a:xfrm>
        </p:grpSpPr>
        <p:sp>
          <p:nvSpPr>
            <p:cNvPr id="18" name="Google Shape;18;p2"/>
            <p:cNvSpPr/>
            <p:nvPr/>
          </p:nvSpPr>
          <p:spPr>
            <a:xfrm>
              <a:off x="12815888" y="2768600"/>
              <a:ext cx="468313" cy="19050"/>
            </a:xfrm>
            <a:custGeom>
              <a:avLst/>
              <a:gdLst/>
              <a:ahLst/>
              <a:cxnLst/>
              <a:rect l="l" t="t" r="r" b="b"/>
              <a:pathLst>
                <a:path w="244" h="8" extrusionOk="0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80913" y="2755900"/>
              <a:ext cx="461963" cy="26987"/>
            </a:xfrm>
            <a:custGeom>
              <a:avLst/>
              <a:gdLst/>
              <a:ahLst/>
              <a:cxnLst/>
              <a:rect l="l" t="t" r="r" b="b"/>
              <a:pathLst>
                <a:path w="241" h="12" extrusionOk="0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2814300" y="2779713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38437" y="2795588"/>
              <a:ext cx="425450" cy="15875"/>
            </a:xfrm>
            <a:custGeom>
              <a:avLst/>
              <a:gdLst/>
              <a:ahLst/>
              <a:cxnLst/>
              <a:rect l="l" t="t" r="r" b="b"/>
              <a:pathLst>
                <a:path w="222" h="7" extrusionOk="0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3646488" y="2800350"/>
              <a:ext cx="46038" cy="317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27312" y="2816225"/>
              <a:ext cx="63500" cy="4762"/>
            </a:xfrm>
            <a:custGeom>
              <a:avLst/>
              <a:gdLst/>
              <a:ahLst/>
              <a:cxnLst/>
              <a:rect l="l" t="t" r="r" b="b"/>
              <a:pathLst>
                <a:path w="33" h="2" extrusionOk="0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03562" y="2741613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27137" y="2836863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1" h="120000" extrusionOk="0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60775" y="2713038"/>
              <a:ext cx="331788" cy="20637"/>
            </a:xfrm>
            <a:custGeom>
              <a:avLst/>
              <a:gdLst/>
              <a:ahLst/>
              <a:cxnLst/>
              <a:rect l="l" t="t" r="r" b="b"/>
              <a:pathLst>
                <a:path w="173" h="9" extrusionOk="0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1674813" y="2768600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673225" y="2767013"/>
              <a:ext cx="36513" cy="158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90812" y="2811463"/>
              <a:ext cx="47625" cy="4762"/>
            </a:xfrm>
            <a:custGeom>
              <a:avLst/>
              <a:gdLst/>
              <a:ahLst/>
              <a:cxnLst/>
              <a:rect l="l" t="t" r="r" b="b"/>
              <a:pathLst>
                <a:path w="25" h="2" extrusionOk="0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822575" y="2794000"/>
              <a:ext cx="163513" cy="4762"/>
            </a:xfrm>
            <a:custGeom>
              <a:avLst/>
              <a:gdLst/>
              <a:ahLst/>
              <a:cxnLst/>
              <a:rect l="l" t="t" r="r" b="b"/>
              <a:pathLst>
                <a:path w="85" h="2" extrusionOk="0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5962" y="2809875"/>
              <a:ext cx="1911350" cy="50800"/>
            </a:xfrm>
            <a:custGeom>
              <a:avLst/>
              <a:gdLst/>
              <a:ahLst/>
              <a:cxnLst/>
              <a:rect l="l" t="t" r="r" b="b"/>
              <a:pathLst>
                <a:path w="996" h="23" extrusionOk="0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95487" y="2822575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0" h="120000" extrusionOk="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30362" y="2830513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12" h="120000" extrusionOk="0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51125" y="2798763"/>
              <a:ext cx="46038" cy="1587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98750" y="2809875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9900" y="2800350"/>
              <a:ext cx="23813" cy="317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8537" y="2811463"/>
              <a:ext cx="1076325" cy="20637"/>
            </a:xfrm>
            <a:custGeom>
              <a:avLst/>
              <a:gdLst/>
              <a:ahLst/>
              <a:cxnLst/>
              <a:rect l="l" t="t" r="r" b="b"/>
              <a:pathLst>
                <a:path w="561" h="9" extrusionOk="0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495550" y="2803525"/>
              <a:ext cx="17463" cy="0"/>
            </a:xfrm>
            <a:custGeom>
              <a:avLst/>
              <a:gdLst/>
              <a:ahLst/>
              <a:cxnLst/>
              <a:rect l="l" t="t" r="r" b="b"/>
              <a:pathLst>
                <a:path w="9" h="120000" extrusionOk="0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538412" y="2816225"/>
              <a:ext cx="1057275" cy="31750"/>
            </a:xfrm>
            <a:custGeom>
              <a:avLst/>
              <a:gdLst/>
              <a:ahLst/>
              <a:cxnLst/>
              <a:rect l="l" t="t" r="r" b="b"/>
              <a:pathLst>
                <a:path w="551" h="14" extrusionOk="0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777663" y="2757488"/>
              <a:ext cx="19050" cy="3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983288" y="274161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832600" y="2713038"/>
              <a:ext cx="53975" cy="1587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317288" y="275590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34400" y="2735263"/>
              <a:ext cx="30163" cy="0"/>
            </a:xfrm>
            <a:custGeom>
              <a:avLst/>
              <a:gdLst/>
              <a:ahLst/>
              <a:cxnLst/>
              <a:rect l="l" t="t" r="r" b="b"/>
              <a:pathLst>
                <a:path w="16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821488" y="27146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583238" y="2719388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13" h="120000" extrusionOk="0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638800" y="2740025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03712" y="272891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26" h="120000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19738" y="2735263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2096750" y="2784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2225338" y="2773363"/>
              <a:ext cx="46038" cy="0"/>
            </a:xfrm>
            <a:custGeom>
              <a:avLst/>
              <a:gdLst/>
              <a:ahLst/>
              <a:cxnLst/>
              <a:rect l="l" t="t" r="r" b="b"/>
              <a:pathLst>
                <a:path w="24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274175" y="2746375"/>
              <a:ext cx="55563" cy="4762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1847513" y="2827338"/>
              <a:ext cx="34925" cy="3175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1882438" y="2825750"/>
              <a:ext cx="25400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915400" y="2809875"/>
              <a:ext cx="15875" cy="1587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2109450" y="2752725"/>
              <a:ext cx="454025" cy="23812"/>
            </a:xfrm>
            <a:custGeom>
              <a:avLst/>
              <a:gdLst/>
              <a:ahLst/>
              <a:cxnLst/>
              <a:rect l="l" t="t" r="r" b="b"/>
              <a:pathLst>
                <a:path w="236" h="10" extrusionOk="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2182475" y="28162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48162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2071350" y="27908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563" y="2827338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52988" y="2719388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59325" y="282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54800" y="2805113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89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140825" y="272573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23" h="120000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37100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239000" y="2779713"/>
              <a:ext cx="11113" cy="317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181850" y="2773363"/>
              <a:ext cx="468313" cy="15875"/>
            </a:xfrm>
            <a:custGeom>
              <a:avLst/>
              <a:gdLst/>
              <a:ahLst/>
              <a:cxnLst/>
              <a:rect l="l" t="t" r="r" b="b"/>
              <a:pathLst>
                <a:path w="244" h="7" extrusionOk="0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407275" y="2787650"/>
              <a:ext cx="26988" cy="0"/>
            </a:xfrm>
            <a:custGeom>
              <a:avLst/>
              <a:gdLst/>
              <a:ahLst/>
              <a:cxnLst/>
              <a:rect l="l" t="t" r="r" b="b"/>
              <a:pathLst>
                <a:path w="14" h="120000" extrusionOk="0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123238" y="2794000"/>
              <a:ext cx="31750" cy="1587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70225" y="2794000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63150" y="2778125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21" h="120000" extrusionOk="0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523163" y="2773363"/>
              <a:ext cx="30163" cy="3175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009188" y="2787650"/>
              <a:ext cx="115888" cy="3175"/>
            </a:xfrm>
            <a:custGeom>
              <a:avLst/>
              <a:gdLst/>
              <a:ahLst/>
              <a:cxnLst/>
              <a:rect l="l" t="t" r="r" b="b"/>
              <a:pathLst>
                <a:path w="60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125075" y="278923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110038" y="2703513"/>
              <a:ext cx="16486189" cy="134937"/>
            </a:xfrm>
            <a:custGeom>
              <a:avLst/>
              <a:gdLst/>
              <a:ahLst/>
              <a:cxnLst/>
              <a:rect l="l" t="t" r="r" b="b"/>
              <a:pathLst>
                <a:path w="8594" h="60" extrusionOk="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2117388" y="2779713"/>
              <a:ext cx="127000" cy="4762"/>
            </a:xfrm>
            <a:custGeom>
              <a:avLst/>
              <a:gdLst/>
              <a:ahLst/>
              <a:cxnLst/>
              <a:rect l="l" t="t" r="r" b="b"/>
              <a:pathLst>
                <a:path w="66" h="2" extrusionOk="0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2182475" y="2787650"/>
              <a:ext cx="79375" cy="1587"/>
            </a:xfrm>
            <a:custGeom>
              <a:avLst/>
              <a:gdLst/>
              <a:ahLst/>
              <a:cxnLst/>
              <a:rect l="l" t="t" r="r" b="b"/>
              <a:pathLst>
                <a:path w="41" h="1" extrusionOk="0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307888" y="2809875"/>
              <a:ext cx="249238" cy="15875"/>
            </a:xfrm>
            <a:custGeom>
              <a:avLst/>
              <a:gdLst/>
              <a:ahLst/>
              <a:cxnLst/>
              <a:rect l="l" t="t" r="r" b="b"/>
              <a:pathLst>
                <a:path w="130" h="7" extrusionOk="0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52325" y="2825750"/>
              <a:ext cx="73025" cy="1587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0779125" y="2733675"/>
              <a:ext cx="66675" cy="4762"/>
            </a:xfrm>
            <a:custGeom>
              <a:avLst/>
              <a:gdLst/>
              <a:ahLst/>
              <a:cxnLst/>
              <a:rect l="l" t="t" r="r" b="b"/>
              <a:pathLst>
                <a:path w="35" h="2" extrusionOk="0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471738" y="2738438"/>
              <a:ext cx="496888" cy="1587"/>
            </a:xfrm>
            <a:custGeom>
              <a:avLst/>
              <a:gdLst/>
              <a:ahLst/>
              <a:cxnLst/>
              <a:rect l="l" t="t" r="r" b="b"/>
              <a:pathLst>
                <a:path w="259" h="1" extrusionOk="0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136063" y="2735263"/>
              <a:ext cx="387350" cy="14287"/>
            </a:xfrm>
            <a:custGeom>
              <a:avLst/>
              <a:gdLst/>
              <a:ahLst/>
              <a:cxnLst/>
              <a:rect l="l" t="t" r="r" b="b"/>
              <a:pathLst>
                <a:path w="202" h="6" extrusionOk="0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9139238" y="2725738"/>
              <a:ext cx="142875" cy="9525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805988" y="2817813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580438" y="2725738"/>
              <a:ext cx="66675" cy="3175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647113" y="2725738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794875" y="2830513"/>
              <a:ext cx="90488" cy="1587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9232900" y="2795588"/>
              <a:ext cx="84138" cy="317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158163" y="2725738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734425" y="2814638"/>
              <a:ext cx="144463" cy="3175"/>
            </a:xfrm>
            <a:custGeom>
              <a:avLst/>
              <a:gdLst/>
              <a:ahLst/>
              <a:cxnLst/>
              <a:rect l="l" t="t" r="r" b="b"/>
              <a:pathLst>
                <a:path w="76" h="2" extrusionOk="0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023225" y="2782888"/>
              <a:ext cx="26988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050213" y="2782888"/>
              <a:ext cx="77788" cy="1587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715250" y="2779713"/>
              <a:ext cx="90488" cy="7937"/>
            </a:xfrm>
            <a:custGeom>
              <a:avLst/>
              <a:gdLst/>
              <a:ahLst/>
              <a:cxnLst/>
              <a:rect l="l" t="t" r="r" b="b"/>
              <a:pathLst>
                <a:path w="47" h="3" extrusionOk="0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508750" y="2713038"/>
              <a:ext cx="247650" cy="6350"/>
            </a:xfrm>
            <a:custGeom>
              <a:avLst/>
              <a:gdLst/>
              <a:ahLst/>
              <a:cxnLst/>
              <a:rect l="l" t="t" r="r" b="b"/>
              <a:pathLst>
                <a:path w="129" h="3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756400" y="2713038"/>
              <a:ext cx="33338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047038" y="2820988"/>
              <a:ext cx="58738" cy="4762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348413" y="2711451"/>
              <a:ext cx="82550" cy="1587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34175" y="2771775"/>
              <a:ext cx="96838" cy="6350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091238" y="2722563"/>
              <a:ext cx="95250" cy="7937"/>
            </a:xfrm>
            <a:custGeom>
              <a:avLst/>
              <a:gdLst/>
              <a:ahLst/>
              <a:cxnLst/>
              <a:rect l="l" t="t" r="r" b="b"/>
              <a:pathLst>
                <a:path w="49" h="4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559550" y="2773363"/>
              <a:ext cx="80963" cy="3175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640513" y="2806700"/>
              <a:ext cx="227013" cy="15875"/>
            </a:xfrm>
            <a:custGeom>
              <a:avLst/>
              <a:gdLst/>
              <a:ahLst/>
              <a:cxnLst/>
              <a:rect l="l" t="t" r="r" b="b"/>
              <a:pathLst>
                <a:path w="118" h="7" extrusionOk="0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61150" y="2814638"/>
              <a:ext cx="34925" cy="1587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661025" y="2789238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162675" y="2814638"/>
              <a:ext cx="258763" cy="7937"/>
            </a:xfrm>
            <a:custGeom>
              <a:avLst/>
              <a:gdLst/>
              <a:ahLst/>
              <a:cxnLst/>
              <a:rect l="l" t="t" r="r" b="b"/>
              <a:pathLst>
                <a:path w="135" h="4" extrusionOk="0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019675" y="2713038"/>
              <a:ext cx="73025" cy="4762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021263" y="2713038"/>
              <a:ext cx="11113" cy="0"/>
            </a:xfrm>
            <a:custGeom>
              <a:avLst/>
              <a:gdLst/>
              <a:ahLst/>
              <a:cxnLst/>
              <a:rect l="l" t="t" r="r" b="b"/>
              <a:pathLst>
                <a:path w="6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64225" y="2784475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03763" y="2722563"/>
              <a:ext cx="84138" cy="1587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264025" y="2713038"/>
              <a:ext cx="77788" cy="4762"/>
            </a:xfrm>
            <a:custGeom>
              <a:avLst/>
              <a:gdLst/>
              <a:ahLst/>
              <a:cxnLst/>
              <a:rect l="l" t="t" r="r" b="b"/>
              <a:pathLst>
                <a:path w="41" h="2" extrusionOk="0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800600" y="2822575"/>
              <a:ext cx="117475" cy="7937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87325" y="2714625"/>
              <a:ext cx="1925638" cy="31750"/>
            </a:xfrm>
            <a:custGeom>
              <a:avLst/>
              <a:gdLst/>
              <a:ahLst/>
              <a:cxnLst/>
              <a:rect l="l" t="t" r="r" b="b"/>
              <a:pathLst>
                <a:path w="1004" h="14" extrusionOk="0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947862" y="2735263"/>
              <a:ext cx="47625" cy="0"/>
            </a:xfrm>
            <a:custGeom>
              <a:avLst/>
              <a:gdLst/>
              <a:ahLst/>
              <a:cxnLst/>
              <a:rect l="l" t="t" r="r" b="b"/>
              <a:pathLst>
                <a:path w="2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2712" y="2724150"/>
              <a:ext cx="74613" cy="0"/>
            </a:xfrm>
            <a:custGeom>
              <a:avLst/>
              <a:gdLst/>
              <a:ahLst/>
              <a:cxnLst/>
              <a:rect l="l" t="t" r="r" b="b"/>
              <a:pathLst>
                <a:path w="39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187575" y="2717800"/>
              <a:ext cx="176213" cy="6350"/>
            </a:xfrm>
            <a:custGeom>
              <a:avLst/>
              <a:gdLst/>
              <a:ahLst/>
              <a:cxnLst/>
              <a:rect l="l" t="t" r="r" b="b"/>
              <a:pathLst>
                <a:path w="92" h="3" extrusionOk="0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112962" y="2714625"/>
              <a:ext cx="90488" cy="47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101850" y="2811463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24025" y="2805113"/>
              <a:ext cx="120650" cy="4762"/>
            </a:xfrm>
            <a:custGeom>
              <a:avLst/>
              <a:gdLst/>
              <a:ahLst/>
              <a:cxnLst/>
              <a:rect l="l" t="t" r="r" b="b"/>
              <a:pathLst>
                <a:path w="6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44662" y="2833688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-474663" y="2741613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-947738" y="2725738"/>
              <a:ext cx="1239838" cy="19050"/>
            </a:xfrm>
            <a:custGeom>
              <a:avLst/>
              <a:gdLst/>
              <a:ahLst/>
              <a:cxnLst/>
              <a:rect l="l" t="t" r="r" b="b"/>
              <a:pathLst>
                <a:path w="647" h="8" extrusionOk="0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-1944688" y="2741613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-1939925" y="2735263"/>
              <a:ext cx="173038" cy="6350"/>
            </a:xfrm>
            <a:custGeom>
              <a:avLst/>
              <a:gdLst/>
              <a:ahLst/>
              <a:cxnLst/>
              <a:rect l="l" t="t" r="r" b="b"/>
              <a:pathLst>
                <a:path w="90" h="3" extrusionOk="0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-1773238" y="2733675"/>
              <a:ext cx="123825" cy="12700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-1057275" y="2735263"/>
              <a:ext cx="57150" cy="317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-1116013" y="2738438"/>
              <a:ext cx="58738" cy="3175"/>
            </a:xfrm>
            <a:custGeom>
              <a:avLst/>
              <a:gdLst/>
              <a:ahLst/>
              <a:cxnLst/>
              <a:rect l="l" t="t" r="r" b="b"/>
              <a:pathLst>
                <a:path w="30" h="2" extrusionOk="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-1349375" y="2735263"/>
              <a:ext cx="84138" cy="0"/>
            </a:xfrm>
            <a:custGeom>
              <a:avLst/>
              <a:gdLst/>
              <a:ahLst/>
              <a:cxnLst/>
              <a:rect l="l" t="t" r="r" b="b"/>
              <a:pathLst>
                <a:path w="44" h="120000" extrusionOk="0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-1265238" y="2735263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-1219200" y="2728913"/>
              <a:ext cx="103188" cy="9525"/>
            </a:xfrm>
            <a:custGeom>
              <a:avLst/>
              <a:gdLst/>
              <a:ahLst/>
              <a:cxnLst/>
              <a:rect l="l" t="t" r="r" b="b"/>
              <a:pathLst>
                <a:path w="54" h="4" extrusionOk="0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25550" y="2830513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74712" y="2827338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7512" y="2827338"/>
              <a:ext cx="457200" cy="31750"/>
            </a:xfrm>
            <a:custGeom>
              <a:avLst/>
              <a:gdLst/>
              <a:ahLst/>
              <a:cxnLst/>
              <a:rect l="l" t="t" r="r" b="b"/>
              <a:pathLst>
                <a:path w="238" h="14" extrusionOk="0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5650" y="2859087"/>
              <a:ext cx="68263" cy="4762"/>
            </a:xfrm>
            <a:custGeom>
              <a:avLst/>
              <a:gdLst/>
              <a:ahLst/>
              <a:cxnLst/>
              <a:rect l="l" t="t" r="r" b="b"/>
              <a:pathLst>
                <a:path w="36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-133350" y="2798763"/>
              <a:ext cx="111125" cy="4762"/>
            </a:xfrm>
            <a:custGeom>
              <a:avLst/>
              <a:gdLst/>
              <a:ahLst/>
              <a:cxnLst/>
              <a:rect l="l" t="t" r="r" b="b"/>
              <a:pathLst>
                <a:path w="58" h="2" extrusionOk="0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-22225" y="2800350"/>
              <a:ext cx="44450" cy="317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-66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-1566863" y="2730500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-3175000" y="27400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3735388" y="2803525"/>
              <a:ext cx="6350" cy="158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-3924300" y="2803525"/>
              <a:ext cx="188913" cy="3175"/>
            </a:xfrm>
            <a:custGeom>
              <a:avLst/>
              <a:gdLst/>
              <a:ahLst/>
              <a:cxnLst/>
              <a:rect l="l" t="t" r="r" b="b"/>
              <a:pathLst>
                <a:path w="98" h="2" extrusionOk="0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1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11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226" name="Google Shape;1226;p11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2" name="Google Shape;1232;p11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3" name="Google Shape;1233;p11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7" name="Google Shape;1237;p11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8" name="Google Shape;1238;p11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4" name="Google Shape;1244;p11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5" name="Google Shape;1245;p11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9" name="Google Shape;1249;p11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0" name="Google Shape;1250;p11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6" name="Google Shape;1256;p11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7" name="Google Shape;1257;p11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6" name="Google Shape;1266;p11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7" name="Google Shape;1267;p11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2" name="Google Shape;1272;p11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3" name="Google Shape;1273;p11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4" name="Google Shape;1274;p11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5" name="Google Shape;1275;p11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6" name="Google Shape;1276;p11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7" name="Google Shape;1277;p11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8" name="Google Shape;1278;p11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9" name="Google Shape;1279;p11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0" name="Google Shape;1280;p11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1" name="Google Shape;1281;p11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2" name="Google Shape;1282;p11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3" name="Google Shape;1283;p11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4" name="Google Shape;1284;p11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5" name="Google Shape;1285;p11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6" name="Google Shape;1286;p11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7" name="Google Shape;1287;p11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8" name="Google Shape;1288;p11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9" name="Google Shape;1289;p11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0" name="Google Shape;1290;p11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1" name="Google Shape;1291;p11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2" name="Google Shape;1292;p11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3" name="Google Shape;1293;p11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4" name="Google Shape;1294;p11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5" name="Google Shape;1295;p11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6" name="Google Shape;1296;p11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7" name="Google Shape;1297;p11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00" name="Google Shape;1300;p11"/>
          <p:cNvSpPr txBox="1">
            <a:spLocks noGrp="1"/>
          </p:cNvSpPr>
          <p:nvPr>
            <p:ph type="body" idx="1"/>
          </p:nvPr>
        </p:nvSpPr>
        <p:spPr>
          <a:xfrm rot="5400000">
            <a:off x="3960814" y="-533400"/>
            <a:ext cx="4267200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9pPr>
          </a:lstStyle>
          <a:p>
            <a:endParaRPr/>
          </a:p>
        </p:txBody>
      </p:sp>
      <p:sp>
        <p:nvSpPr>
          <p:cNvPr id="1301" name="Google Shape;1301;p1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11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1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2"/>
          <p:cNvSpPr txBox="1">
            <a:spLocks noGrp="1"/>
          </p:cNvSpPr>
          <p:nvPr>
            <p:ph type="title"/>
          </p:nvPr>
        </p:nvSpPr>
        <p:spPr>
          <a:xfrm rot="5400000">
            <a:off x="8096538" y="2539713"/>
            <a:ext cx="590174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6" name="Google Shape;1306;p12" descr="Line graphic"/>
          <p:cNvGrpSpPr/>
          <p:nvPr/>
        </p:nvGrpSpPr>
        <p:grpSpPr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1307" name="Google Shape;1307;p12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8" name="Google Shape;1308;p12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9" name="Google Shape;1309;p12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0" name="Google Shape;1310;p12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1" name="Google Shape;1311;p12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2" name="Google Shape;1312;p12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3" name="Google Shape;1313;p12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4" name="Google Shape;1314;p12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5" name="Google Shape;1315;p12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6" name="Google Shape;1316;p12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7" name="Google Shape;1317;p12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8" name="Google Shape;1318;p12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9" name="Google Shape;1319;p12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0" name="Google Shape;1320;p12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1" name="Google Shape;1321;p12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2" name="Google Shape;1322;p12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3" name="Google Shape;1323;p12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4" name="Google Shape;1324;p12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5" name="Google Shape;1325;p12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6" name="Google Shape;1326;p12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7" name="Google Shape;1327;p12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8" name="Google Shape;1328;p12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9" name="Google Shape;1329;p12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0" name="Google Shape;1330;p12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1" name="Google Shape;1331;p12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2" name="Google Shape;1332;p12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3" name="Google Shape;1333;p12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4" name="Google Shape;1334;p12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5" name="Google Shape;1335;p12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6" name="Google Shape;1336;p12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7" name="Google Shape;1337;p12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8" name="Google Shape;1338;p12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9" name="Google Shape;1339;p12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0" name="Google Shape;1340;p12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1" name="Google Shape;1341;p12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2" name="Google Shape;1342;p12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3" name="Google Shape;1343;p12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4" name="Google Shape;1344;p12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5" name="Google Shape;1345;p12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6" name="Google Shape;1346;p12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7" name="Google Shape;1347;p12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8" name="Google Shape;1348;p12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9" name="Google Shape;1349;p12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0" name="Google Shape;1350;p12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1" name="Google Shape;1351;p12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2" name="Google Shape;1352;p12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3" name="Google Shape;1353;p12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4" name="Google Shape;1354;p12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5" name="Google Shape;1355;p12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6" name="Google Shape;1356;p12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7" name="Google Shape;1357;p12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8" name="Google Shape;1358;p12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9" name="Google Shape;1359;p12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0" name="Google Shape;1360;p12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1" name="Google Shape;1361;p12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2" name="Google Shape;1362;p12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3" name="Google Shape;1363;p12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4" name="Google Shape;1364;p12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5" name="Google Shape;1365;p12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6" name="Google Shape;1366;p12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7" name="Google Shape;1367;p12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8" name="Google Shape;1368;p12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9" name="Google Shape;1369;p12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0" name="Google Shape;1370;p12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1" name="Google Shape;1371;p12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2" name="Google Shape;1372;p12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3" name="Google Shape;1373;p12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4" name="Google Shape;1374;p12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5" name="Google Shape;1375;p12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6" name="Google Shape;1376;p12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7" name="Google Shape;1377;p12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8" name="Google Shape;1378;p12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9" name="Google Shape;1379;p12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80" name="Google Shape;1380;p12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81" name="Google Shape;1381;p12"/>
          <p:cNvSpPr txBox="1">
            <a:spLocks noGrp="1"/>
          </p:cNvSpPr>
          <p:nvPr>
            <p:ph type="body" idx="1"/>
          </p:nvPr>
        </p:nvSpPr>
        <p:spPr>
          <a:xfrm rot="5400000">
            <a:off x="2230726" y="-1344901"/>
            <a:ext cx="5898573" cy="914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9pPr>
          </a:lstStyle>
          <a:p>
            <a:endParaRPr/>
          </a:p>
        </p:txBody>
      </p:sp>
      <p:sp>
        <p:nvSpPr>
          <p:cNvPr id="1382" name="Google Shape;1382;p12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12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12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3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45" name="Google Shape;145;p3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19" name="Google Shape;219;p3"/>
          <p:cNvSpPr txBox="1"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4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226" name="Google Shape;226;p4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00" name="Google Shape;300;p4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441959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301" name="Google Shape;301;p4"/>
          <p:cNvSpPr txBox="1">
            <a:spLocks noGrp="1"/>
          </p:cNvSpPr>
          <p:nvPr>
            <p:ph type="body" idx="2"/>
          </p:nvPr>
        </p:nvSpPr>
        <p:spPr>
          <a:xfrm>
            <a:off x="6246815" y="1905000"/>
            <a:ext cx="4419598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302" name="Google Shape;302;p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5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745838" y="1884311"/>
            <a:ext cx="5669280" cy="404164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grpSp>
        <p:nvGrpSpPr>
          <p:cNvPr id="308" name="Google Shape;308;p5" descr="Box graphic"/>
          <p:cNvGrpSpPr/>
          <p:nvPr/>
        </p:nvGrpSpPr>
        <p:grpSpPr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309" name="Google Shape;309;p5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310" name="Google Shape;310;p5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311" name="Google Shape;311;p5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2" name="Google Shape;312;p5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3" name="Google Shape;313;p5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4" name="Google Shape;314;p5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5" name="Google Shape;315;p5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6" name="Google Shape;316;p5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7" name="Google Shape;317;p5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8" name="Google Shape;318;p5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9" name="Google Shape;319;p5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0" name="Google Shape;320;p5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1" name="Google Shape;321;p5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3" name="Google Shape;323;p5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4" name="Google Shape;324;p5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5" name="Google Shape;325;p5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6" name="Google Shape;326;p5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7" name="Google Shape;327;p5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5" name="Google Shape;335;p5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6" name="Google Shape;336;p5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7" name="Google Shape;337;p5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8" name="Google Shape;338;p5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6" name="Google Shape;346;p5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7" name="Google Shape;347;p5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8" name="Google Shape;348;p5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9" name="Google Shape;349;p5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7" name="Google Shape;357;p5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8" name="Google Shape;358;p5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9" name="Google Shape;359;p5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0" name="Google Shape;360;p5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1" name="Google Shape;361;p5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2" name="Google Shape;362;p5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3" name="Google Shape;363;p5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4" name="Google Shape;364;p5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5" name="Google Shape;365;p5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6" name="Google Shape;366;p5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7" name="Google Shape;367;p5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8" name="Google Shape;368;p5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9" name="Google Shape;369;p5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0" name="Google Shape;370;p5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1" name="Google Shape;371;p5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2" name="Google Shape;372;p5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3" name="Google Shape;373;p5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4" name="Google Shape;374;p5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5" name="Google Shape;375;p5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6" name="Google Shape;376;p5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7" name="Google Shape;377;p5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8" name="Google Shape;378;p5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9" name="Google Shape;379;p5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0" name="Google Shape;380;p5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1" name="Google Shape;381;p5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2" name="Google Shape;382;p5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3" name="Google Shape;383;p5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4" name="Google Shape;384;p5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385" name="Google Shape;385;p5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386" name="Google Shape;386;p5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7" name="Google Shape;387;p5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8" name="Google Shape;388;p5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9" name="Google Shape;389;p5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0" name="Google Shape;390;p5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1" name="Google Shape;391;p5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2" name="Google Shape;392;p5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3" name="Google Shape;393;p5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4" name="Google Shape;394;p5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5" name="Google Shape;395;p5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6" name="Google Shape;396;p5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7" name="Google Shape;397;p5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8" name="Google Shape;398;p5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9" name="Google Shape;399;p5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0" name="Google Shape;400;p5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1" name="Google Shape;401;p5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2" name="Google Shape;402;p5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3" name="Google Shape;403;p5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4" name="Google Shape;404;p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5" name="Google Shape;405;p5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6" name="Google Shape;406;p5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7" name="Google Shape;407;p5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8" name="Google Shape;408;p5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9" name="Google Shape;409;p5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0" name="Google Shape;410;p5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1" name="Google Shape;411;p5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2" name="Google Shape;412;p5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3" name="Google Shape;413;p5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4" name="Google Shape;414;p5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5" name="Google Shape;415;p5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6" name="Google Shape;416;p5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7" name="Google Shape;417;p5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8" name="Google Shape;418;p5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9" name="Google Shape;419;p5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0" name="Google Shape;420;p5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1" name="Google Shape;421;p5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2" name="Google Shape;422;p5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3" name="Google Shape;423;p5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4" name="Google Shape;424;p5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5" name="Google Shape;425;p5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6" name="Google Shape;426;p5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7" name="Google Shape;427;p5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8" name="Google Shape;428;p5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9" name="Google Shape;429;p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0" name="Google Shape;430;p5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1" name="Google Shape;431;p5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2" name="Google Shape;432;p5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3" name="Google Shape;433;p5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4" name="Google Shape;434;p5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5" name="Google Shape;435;p5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6" name="Google Shape;436;p5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7" name="Google Shape;437;p5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8" name="Google Shape;438;p5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9" name="Google Shape;439;p5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0" name="Google Shape;440;p5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1" name="Google Shape;441;p5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2" name="Google Shape;442;p5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3" name="Google Shape;443;p5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4" name="Google Shape;444;p5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5" name="Google Shape;445;p5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6" name="Google Shape;446;p5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7" name="Google Shape;447;p5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8" name="Google Shape;448;p5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9" name="Google Shape;449;p5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0" name="Google Shape;450;p5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1" name="Google Shape;451;p5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2" name="Google Shape;452;p5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3" name="Google Shape;453;p5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4" name="Google Shape;454;p5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5" name="Google Shape;455;p5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6" name="Google Shape;456;p5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7" name="Google Shape;457;p5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8" name="Google Shape;458;p5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9" name="Google Shape;459;p5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  <p:grpSp>
          <p:nvGrpSpPr>
            <p:cNvPr id="460" name="Google Shape;460;p5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461" name="Google Shape;461;p5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462" name="Google Shape;462;p5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3" name="Google Shape;463;p5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4" name="Google Shape;464;p5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5" name="Google Shape;465;p5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6" name="Google Shape;466;p5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7" name="Google Shape;467;p5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8" name="Google Shape;468;p5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9" name="Google Shape;469;p5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0" name="Google Shape;470;p5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1" name="Google Shape;471;p5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2" name="Google Shape;472;p5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3" name="Google Shape;473;p5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4" name="Google Shape;474;p5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5" name="Google Shape;475;p5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6" name="Google Shape;476;p5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7" name="Google Shape;477;p5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8" name="Google Shape;478;p5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9" name="Google Shape;479;p5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0" name="Google Shape;480;p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1" name="Google Shape;481;p5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2" name="Google Shape;482;p5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3" name="Google Shape;483;p5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4" name="Google Shape;484;p5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5" name="Google Shape;485;p5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6" name="Google Shape;486;p5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7" name="Google Shape;487;p5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8" name="Google Shape;488;p5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9" name="Google Shape;489;p5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0" name="Google Shape;490;p5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1" name="Google Shape;491;p5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2" name="Google Shape;492;p5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3" name="Google Shape;493;p5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4" name="Google Shape;494;p5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5" name="Google Shape;495;p5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6" name="Google Shape;496;p5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7" name="Google Shape;497;p5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8" name="Google Shape;498;p5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9" name="Google Shape;499;p5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0" name="Google Shape;500;p5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1" name="Google Shape;501;p5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2" name="Google Shape;502;p5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3" name="Google Shape;503;p5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4" name="Google Shape;504;p5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5" name="Google Shape;505;p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6" name="Google Shape;506;p5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7" name="Google Shape;507;p5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8" name="Google Shape;508;p5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9" name="Google Shape;509;p5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0" name="Google Shape;510;p5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1" name="Google Shape;511;p5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2" name="Google Shape;512;p5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3" name="Google Shape;513;p5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4" name="Google Shape;514;p5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5" name="Google Shape;515;p5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6" name="Google Shape;516;p5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7" name="Google Shape;517;p5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8" name="Google Shape;518;p5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9" name="Google Shape;519;p5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0" name="Google Shape;520;p5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1" name="Google Shape;521;p5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2" name="Google Shape;522;p5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3" name="Google Shape;523;p5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4" name="Google Shape;524;p5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5" name="Google Shape;525;p5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6" name="Google Shape;526;p5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7" name="Google Shape;527;p5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8" name="Google Shape;528;p5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9" name="Google Shape;529;p5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0" name="Google Shape;530;p5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1" name="Google Shape;531;p5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2" name="Google Shape;532;p5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3" name="Google Shape;533;p5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4" name="Google Shape;534;p5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5" name="Google Shape;535;p5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536" name="Google Shape;536;p5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537" name="Google Shape;537;p5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8" name="Google Shape;538;p5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9" name="Google Shape;539;p5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0" name="Google Shape;540;p5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1" name="Google Shape;541;p5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2" name="Google Shape;542;p5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3" name="Google Shape;543;p5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4" name="Google Shape;544;p5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5" name="Google Shape;545;p5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6" name="Google Shape;546;p5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7" name="Google Shape;547;p5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8" name="Google Shape;548;p5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9" name="Google Shape;549;p5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0" name="Google Shape;550;p5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1" name="Google Shape;551;p5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2" name="Google Shape;552;p5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3" name="Google Shape;553;p5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4" name="Google Shape;554;p5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5" name="Google Shape;555;p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6" name="Google Shape;556;p5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7" name="Google Shape;557;p5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8" name="Google Shape;558;p5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9" name="Google Shape;559;p5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0" name="Google Shape;560;p5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1" name="Google Shape;561;p5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2" name="Google Shape;562;p5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3" name="Google Shape;563;p5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4" name="Google Shape;564;p5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5" name="Google Shape;565;p5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6" name="Google Shape;566;p5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7" name="Google Shape;567;p5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8" name="Google Shape;568;p5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9" name="Google Shape;569;p5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0" name="Google Shape;570;p5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1" name="Google Shape;571;p5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4" name="Google Shape;584;p5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5" name="Google Shape;585;p5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6" name="Google Shape;586;p5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7" name="Google Shape;587;p5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8" name="Google Shape;588;p5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9" name="Google Shape;589;p5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0" name="Google Shape;590;p5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1" name="Google Shape;591;p5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2" name="Google Shape;592;p5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3" name="Google Shape;593;p5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4" name="Google Shape;594;p5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5" name="Google Shape;595;p5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6" name="Google Shape;596;p5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7" name="Google Shape;597;p5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8" name="Google Shape;598;p5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9" name="Google Shape;599;p5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0" name="Google Shape;600;p5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1" name="Google Shape;601;p5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2" name="Google Shape;602;p5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3" name="Google Shape;603;p5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4" name="Google Shape;604;p5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5" name="Google Shape;605;p5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6" name="Google Shape;606;p5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7" name="Google Shape;607;p5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8" name="Google Shape;608;p5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9" name="Google Shape;609;p5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0" name="Google Shape;610;p5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</p:grpSp>
      <p:sp>
        <p:nvSpPr>
          <p:cNvPr id="611" name="Google Shape;611;p5"/>
          <p:cNvSpPr txBox="1">
            <a:spLocks noGrp="1"/>
          </p:cNvSpPr>
          <p:nvPr>
            <p:ph type="body" idx="1"/>
          </p:nvPr>
        </p:nvSpPr>
        <p:spPr>
          <a:xfrm>
            <a:off x="7905959" y="3411748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2" name="Google Shape;612;p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5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6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"/>
          <p:cNvSpPr txBox="1"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nsola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1" name="Google Shape;621;p7" descr="Line graphic"/>
          <p:cNvGrpSpPr/>
          <p:nvPr/>
        </p:nvGrpSpPr>
        <p:grpSpPr>
          <a:xfrm>
            <a:off x="1584896" y="4724400"/>
            <a:ext cx="8631936" cy="64008"/>
            <a:chOff x="-4110038" y="2703513"/>
            <a:chExt cx="17394239" cy="160336"/>
          </a:xfrm>
        </p:grpSpPr>
        <p:sp>
          <p:nvSpPr>
            <p:cNvPr id="622" name="Google Shape;622;p7"/>
            <p:cNvSpPr/>
            <p:nvPr/>
          </p:nvSpPr>
          <p:spPr>
            <a:xfrm>
              <a:off x="12815888" y="2768600"/>
              <a:ext cx="468313" cy="19050"/>
            </a:xfrm>
            <a:custGeom>
              <a:avLst/>
              <a:gdLst/>
              <a:ahLst/>
              <a:cxnLst/>
              <a:rect l="l" t="t" r="r" b="b"/>
              <a:pathLst>
                <a:path w="244" h="8" extrusionOk="0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12380913" y="2755900"/>
              <a:ext cx="461963" cy="26987"/>
            </a:xfrm>
            <a:custGeom>
              <a:avLst/>
              <a:gdLst/>
              <a:ahLst/>
              <a:cxnLst/>
              <a:rect l="l" t="t" r="r" b="b"/>
              <a:pathLst>
                <a:path w="241" h="12" extrusionOk="0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12814300" y="2779713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738437" y="2795588"/>
              <a:ext cx="425450" cy="15875"/>
            </a:xfrm>
            <a:custGeom>
              <a:avLst/>
              <a:gdLst/>
              <a:ahLst/>
              <a:cxnLst/>
              <a:rect l="l" t="t" r="r" b="b"/>
              <a:pathLst>
                <a:path w="222" h="7" extrusionOk="0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-3646488" y="2800350"/>
              <a:ext cx="46038" cy="317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2627312" y="2816225"/>
              <a:ext cx="63500" cy="4762"/>
            </a:xfrm>
            <a:custGeom>
              <a:avLst/>
              <a:gdLst/>
              <a:ahLst/>
              <a:cxnLst/>
              <a:rect l="l" t="t" r="r" b="b"/>
              <a:pathLst>
                <a:path w="33" h="2" extrusionOk="0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3103562" y="2741613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1227137" y="2836863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1" h="120000" extrusionOk="0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3660775" y="2713038"/>
              <a:ext cx="331788" cy="20637"/>
            </a:xfrm>
            <a:custGeom>
              <a:avLst/>
              <a:gdLst/>
              <a:ahLst/>
              <a:cxnLst/>
              <a:rect l="l" t="t" r="r" b="b"/>
              <a:pathLst>
                <a:path w="173" h="9" extrusionOk="0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-1674813" y="2768600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-1673225" y="2767013"/>
              <a:ext cx="36513" cy="158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690812" y="2811463"/>
              <a:ext cx="47625" cy="4762"/>
            </a:xfrm>
            <a:custGeom>
              <a:avLst/>
              <a:gdLst/>
              <a:ahLst/>
              <a:cxnLst/>
              <a:rect l="l" t="t" r="r" b="b"/>
              <a:pathLst>
                <a:path w="25" h="2" extrusionOk="0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822575" y="2794000"/>
              <a:ext cx="163513" cy="4762"/>
            </a:xfrm>
            <a:custGeom>
              <a:avLst/>
              <a:gdLst/>
              <a:ahLst/>
              <a:cxnLst/>
              <a:rect l="l" t="t" r="r" b="b"/>
              <a:pathLst>
                <a:path w="85" h="2" extrusionOk="0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715962" y="2809875"/>
              <a:ext cx="1911350" cy="50800"/>
            </a:xfrm>
            <a:custGeom>
              <a:avLst/>
              <a:gdLst/>
              <a:ahLst/>
              <a:cxnLst/>
              <a:rect l="l" t="t" r="r" b="b"/>
              <a:pathLst>
                <a:path w="996" h="23" extrusionOk="0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995487" y="2822575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0" h="120000" extrusionOk="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630362" y="2830513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12" h="120000" extrusionOk="0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651125" y="2798763"/>
              <a:ext cx="46038" cy="1587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98750" y="2809875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469900" y="2800350"/>
              <a:ext cx="23813" cy="317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998537" y="2811463"/>
              <a:ext cx="1076325" cy="20637"/>
            </a:xfrm>
            <a:custGeom>
              <a:avLst/>
              <a:gdLst/>
              <a:ahLst/>
              <a:cxnLst/>
              <a:rect l="l" t="t" r="r" b="b"/>
              <a:pathLst>
                <a:path w="561" h="9" extrusionOk="0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495550" y="2803525"/>
              <a:ext cx="17463" cy="0"/>
            </a:xfrm>
            <a:custGeom>
              <a:avLst/>
              <a:gdLst/>
              <a:ahLst/>
              <a:cxnLst/>
              <a:rect l="l" t="t" r="r" b="b"/>
              <a:pathLst>
                <a:path w="9" h="120000" extrusionOk="0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38412" y="2816225"/>
              <a:ext cx="1057275" cy="31750"/>
            </a:xfrm>
            <a:custGeom>
              <a:avLst/>
              <a:gdLst/>
              <a:ahLst/>
              <a:cxnLst/>
              <a:rect l="l" t="t" r="r" b="b"/>
              <a:pathLst>
                <a:path w="551" h="14" extrusionOk="0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11777663" y="2757488"/>
              <a:ext cx="19050" cy="3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5983288" y="274161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6832600" y="2713038"/>
              <a:ext cx="53975" cy="1587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11317288" y="275590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8534400" y="2735263"/>
              <a:ext cx="30163" cy="0"/>
            </a:xfrm>
            <a:custGeom>
              <a:avLst/>
              <a:gdLst/>
              <a:ahLst/>
              <a:cxnLst/>
              <a:rect l="l" t="t" r="r" b="b"/>
              <a:pathLst>
                <a:path w="16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6821488" y="27146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5583238" y="2719388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13" h="120000" extrusionOk="0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5638800" y="2740025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4303712" y="272891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26" h="120000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5519738" y="2735263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2096750" y="2784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12225338" y="2773363"/>
              <a:ext cx="46038" cy="0"/>
            </a:xfrm>
            <a:custGeom>
              <a:avLst/>
              <a:gdLst/>
              <a:ahLst/>
              <a:cxnLst/>
              <a:rect l="l" t="t" r="r" b="b"/>
              <a:pathLst>
                <a:path w="24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9274175" y="2746375"/>
              <a:ext cx="55563" cy="4762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11847513" y="2827338"/>
              <a:ext cx="34925" cy="3175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1882438" y="2825750"/>
              <a:ext cx="25400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915400" y="2809875"/>
              <a:ext cx="15875" cy="1587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2109450" y="2752725"/>
              <a:ext cx="454025" cy="23812"/>
            </a:xfrm>
            <a:custGeom>
              <a:avLst/>
              <a:gdLst/>
              <a:ahLst/>
              <a:cxnLst/>
              <a:rect l="l" t="t" r="r" b="b"/>
              <a:pathLst>
                <a:path w="236" h="10" extrusionOk="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2182475" y="28162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4348162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2071350" y="27908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4754563" y="2827338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4852988" y="2719388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4759325" y="282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6654800" y="2805113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6289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9140825" y="272573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23" h="120000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4737100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7239000" y="2779713"/>
              <a:ext cx="11113" cy="317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7181850" y="2773363"/>
              <a:ext cx="468313" cy="15875"/>
            </a:xfrm>
            <a:custGeom>
              <a:avLst/>
              <a:gdLst/>
              <a:ahLst/>
              <a:cxnLst/>
              <a:rect l="l" t="t" r="r" b="b"/>
              <a:pathLst>
                <a:path w="244" h="7" extrusionOk="0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7407275" y="2787650"/>
              <a:ext cx="26988" cy="0"/>
            </a:xfrm>
            <a:custGeom>
              <a:avLst/>
              <a:gdLst/>
              <a:ahLst/>
              <a:cxnLst/>
              <a:rect l="l" t="t" r="r" b="b"/>
              <a:pathLst>
                <a:path w="14" h="120000" extrusionOk="0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8123238" y="2794000"/>
              <a:ext cx="31750" cy="1587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3070225" y="2794000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9963150" y="2778125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21" h="120000" extrusionOk="0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7523163" y="2773363"/>
              <a:ext cx="30163" cy="3175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10009188" y="2787650"/>
              <a:ext cx="115888" cy="3175"/>
            </a:xfrm>
            <a:custGeom>
              <a:avLst/>
              <a:gdLst/>
              <a:ahLst/>
              <a:cxnLst/>
              <a:rect l="l" t="t" r="r" b="b"/>
              <a:pathLst>
                <a:path w="60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10125075" y="278923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-4110038" y="2703513"/>
              <a:ext cx="16486189" cy="134937"/>
            </a:xfrm>
            <a:custGeom>
              <a:avLst/>
              <a:gdLst/>
              <a:ahLst/>
              <a:cxnLst/>
              <a:rect l="l" t="t" r="r" b="b"/>
              <a:pathLst>
                <a:path w="8594" h="60" extrusionOk="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12117388" y="2779713"/>
              <a:ext cx="127000" cy="4762"/>
            </a:xfrm>
            <a:custGeom>
              <a:avLst/>
              <a:gdLst/>
              <a:ahLst/>
              <a:cxnLst/>
              <a:rect l="l" t="t" r="r" b="b"/>
              <a:pathLst>
                <a:path w="66" h="2" extrusionOk="0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12182475" y="2787650"/>
              <a:ext cx="79375" cy="1587"/>
            </a:xfrm>
            <a:custGeom>
              <a:avLst/>
              <a:gdLst/>
              <a:ahLst/>
              <a:cxnLst/>
              <a:rect l="l" t="t" r="r" b="b"/>
              <a:pathLst>
                <a:path w="41" h="1" extrusionOk="0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12307888" y="2809875"/>
              <a:ext cx="249238" cy="15875"/>
            </a:xfrm>
            <a:custGeom>
              <a:avLst/>
              <a:gdLst/>
              <a:ahLst/>
              <a:cxnLst/>
              <a:rect l="l" t="t" r="r" b="b"/>
              <a:pathLst>
                <a:path w="130" h="7" extrusionOk="0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12252325" y="2825750"/>
              <a:ext cx="73025" cy="1587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10779125" y="2733675"/>
              <a:ext cx="66675" cy="4762"/>
            </a:xfrm>
            <a:custGeom>
              <a:avLst/>
              <a:gdLst/>
              <a:ahLst/>
              <a:cxnLst/>
              <a:rect l="l" t="t" r="r" b="b"/>
              <a:pathLst>
                <a:path w="35" h="2" extrusionOk="0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-2471738" y="2738438"/>
              <a:ext cx="496888" cy="1587"/>
            </a:xfrm>
            <a:custGeom>
              <a:avLst/>
              <a:gdLst/>
              <a:ahLst/>
              <a:cxnLst/>
              <a:rect l="l" t="t" r="r" b="b"/>
              <a:pathLst>
                <a:path w="259" h="1" extrusionOk="0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9136063" y="2735263"/>
              <a:ext cx="387350" cy="14287"/>
            </a:xfrm>
            <a:custGeom>
              <a:avLst/>
              <a:gdLst/>
              <a:ahLst/>
              <a:cxnLst/>
              <a:rect l="l" t="t" r="r" b="b"/>
              <a:pathLst>
                <a:path w="202" h="6" extrusionOk="0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9139238" y="2725738"/>
              <a:ext cx="142875" cy="9525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9805988" y="2817813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8580438" y="2725738"/>
              <a:ext cx="66675" cy="3175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8647113" y="2725738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9794875" y="2830513"/>
              <a:ext cx="90488" cy="1587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9232900" y="2795588"/>
              <a:ext cx="84138" cy="317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8158163" y="2725738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8734425" y="2814638"/>
              <a:ext cx="144463" cy="3175"/>
            </a:xfrm>
            <a:custGeom>
              <a:avLst/>
              <a:gdLst/>
              <a:ahLst/>
              <a:cxnLst/>
              <a:rect l="l" t="t" r="r" b="b"/>
              <a:pathLst>
                <a:path w="76" h="2" extrusionOk="0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8023225" y="2782888"/>
              <a:ext cx="26988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8050213" y="2782888"/>
              <a:ext cx="77788" cy="1587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715250" y="2779713"/>
              <a:ext cx="90488" cy="7937"/>
            </a:xfrm>
            <a:custGeom>
              <a:avLst/>
              <a:gdLst/>
              <a:ahLst/>
              <a:cxnLst/>
              <a:rect l="l" t="t" r="r" b="b"/>
              <a:pathLst>
                <a:path w="47" h="3" extrusionOk="0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6508750" y="2713038"/>
              <a:ext cx="247650" cy="6350"/>
            </a:xfrm>
            <a:custGeom>
              <a:avLst/>
              <a:gdLst/>
              <a:ahLst/>
              <a:cxnLst/>
              <a:rect l="l" t="t" r="r" b="b"/>
              <a:pathLst>
                <a:path w="129" h="3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6756400" y="2713038"/>
              <a:ext cx="33338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8047038" y="2820988"/>
              <a:ext cx="58738" cy="4762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6348413" y="2711451"/>
              <a:ext cx="82550" cy="1587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6734175" y="2771775"/>
              <a:ext cx="96838" cy="6350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6091238" y="2722563"/>
              <a:ext cx="95250" cy="7937"/>
            </a:xfrm>
            <a:custGeom>
              <a:avLst/>
              <a:gdLst/>
              <a:ahLst/>
              <a:cxnLst/>
              <a:rect l="l" t="t" r="r" b="b"/>
              <a:pathLst>
                <a:path w="49" h="4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6559550" y="2773363"/>
              <a:ext cx="80963" cy="3175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6640513" y="2806700"/>
              <a:ext cx="227013" cy="15875"/>
            </a:xfrm>
            <a:custGeom>
              <a:avLst/>
              <a:gdLst/>
              <a:ahLst/>
              <a:cxnLst/>
              <a:rect l="l" t="t" r="r" b="b"/>
              <a:pathLst>
                <a:path w="118" h="7" extrusionOk="0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6661150" y="2814638"/>
              <a:ext cx="34925" cy="1587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5661025" y="2789238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6162675" y="2814638"/>
              <a:ext cx="258763" cy="7937"/>
            </a:xfrm>
            <a:custGeom>
              <a:avLst/>
              <a:gdLst/>
              <a:ahLst/>
              <a:cxnLst/>
              <a:rect l="l" t="t" r="r" b="b"/>
              <a:pathLst>
                <a:path w="135" h="4" extrusionOk="0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5019675" y="2713038"/>
              <a:ext cx="73025" cy="4762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5021263" y="2713038"/>
              <a:ext cx="11113" cy="0"/>
            </a:xfrm>
            <a:custGeom>
              <a:avLst/>
              <a:gdLst/>
              <a:ahLst/>
              <a:cxnLst/>
              <a:rect l="l" t="t" r="r" b="b"/>
              <a:pathLst>
                <a:path w="6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5864225" y="2784475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4703763" y="2722563"/>
              <a:ext cx="84138" cy="1587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4264025" y="2713038"/>
              <a:ext cx="77788" cy="4762"/>
            </a:xfrm>
            <a:custGeom>
              <a:avLst/>
              <a:gdLst/>
              <a:ahLst/>
              <a:cxnLst/>
              <a:rect l="l" t="t" r="r" b="b"/>
              <a:pathLst>
                <a:path w="41" h="2" extrusionOk="0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4800600" y="2822575"/>
              <a:ext cx="117475" cy="7937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187325" y="2714625"/>
              <a:ext cx="1925638" cy="31750"/>
            </a:xfrm>
            <a:custGeom>
              <a:avLst/>
              <a:gdLst/>
              <a:ahLst/>
              <a:cxnLst/>
              <a:rect l="l" t="t" r="r" b="b"/>
              <a:pathLst>
                <a:path w="1004" h="14" extrusionOk="0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1947862" y="2735263"/>
              <a:ext cx="47625" cy="0"/>
            </a:xfrm>
            <a:custGeom>
              <a:avLst/>
              <a:gdLst/>
              <a:ahLst/>
              <a:cxnLst/>
              <a:rect l="l" t="t" r="r" b="b"/>
              <a:pathLst>
                <a:path w="2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112712" y="2724150"/>
              <a:ext cx="74613" cy="0"/>
            </a:xfrm>
            <a:custGeom>
              <a:avLst/>
              <a:gdLst/>
              <a:ahLst/>
              <a:cxnLst/>
              <a:rect l="l" t="t" r="r" b="b"/>
              <a:pathLst>
                <a:path w="39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187575" y="2717800"/>
              <a:ext cx="176213" cy="6350"/>
            </a:xfrm>
            <a:custGeom>
              <a:avLst/>
              <a:gdLst/>
              <a:ahLst/>
              <a:cxnLst/>
              <a:rect l="l" t="t" r="r" b="b"/>
              <a:pathLst>
                <a:path w="92" h="3" extrusionOk="0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112962" y="2714625"/>
              <a:ext cx="90488" cy="47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101850" y="2811463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1724025" y="2805113"/>
              <a:ext cx="120650" cy="4762"/>
            </a:xfrm>
            <a:custGeom>
              <a:avLst/>
              <a:gdLst/>
              <a:ahLst/>
              <a:cxnLst/>
              <a:rect l="l" t="t" r="r" b="b"/>
              <a:pathLst>
                <a:path w="6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1744662" y="2833688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-474663" y="2741613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-947738" y="2725738"/>
              <a:ext cx="1239838" cy="19050"/>
            </a:xfrm>
            <a:custGeom>
              <a:avLst/>
              <a:gdLst/>
              <a:ahLst/>
              <a:cxnLst/>
              <a:rect l="l" t="t" r="r" b="b"/>
              <a:pathLst>
                <a:path w="647" h="8" extrusionOk="0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-1944688" y="2741613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-1939925" y="2735263"/>
              <a:ext cx="173038" cy="6350"/>
            </a:xfrm>
            <a:custGeom>
              <a:avLst/>
              <a:gdLst/>
              <a:ahLst/>
              <a:cxnLst/>
              <a:rect l="l" t="t" r="r" b="b"/>
              <a:pathLst>
                <a:path w="90" h="3" extrusionOk="0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-1773238" y="2733675"/>
              <a:ext cx="123825" cy="12700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-1057275" y="2735263"/>
              <a:ext cx="57150" cy="317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-1116013" y="2738438"/>
              <a:ext cx="58738" cy="3175"/>
            </a:xfrm>
            <a:custGeom>
              <a:avLst/>
              <a:gdLst/>
              <a:ahLst/>
              <a:cxnLst/>
              <a:rect l="l" t="t" r="r" b="b"/>
              <a:pathLst>
                <a:path w="30" h="2" extrusionOk="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-1349375" y="2735263"/>
              <a:ext cx="84138" cy="0"/>
            </a:xfrm>
            <a:custGeom>
              <a:avLst/>
              <a:gdLst/>
              <a:ahLst/>
              <a:cxnLst/>
              <a:rect l="l" t="t" r="r" b="b"/>
              <a:pathLst>
                <a:path w="44" h="120000" extrusionOk="0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-1265238" y="2735263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-1219200" y="2728913"/>
              <a:ext cx="103188" cy="9525"/>
            </a:xfrm>
            <a:custGeom>
              <a:avLst/>
              <a:gdLst/>
              <a:ahLst/>
              <a:cxnLst/>
              <a:rect l="l" t="t" r="r" b="b"/>
              <a:pathLst>
                <a:path w="54" h="4" extrusionOk="0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1225550" y="2830513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874712" y="2827338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417512" y="2827338"/>
              <a:ext cx="457200" cy="31750"/>
            </a:xfrm>
            <a:custGeom>
              <a:avLst/>
              <a:gdLst/>
              <a:ahLst/>
              <a:cxnLst/>
              <a:rect l="l" t="t" r="r" b="b"/>
              <a:pathLst>
                <a:path w="238" h="14" extrusionOk="0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755650" y="2859087"/>
              <a:ext cx="68263" cy="4762"/>
            </a:xfrm>
            <a:custGeom>
              <a:avLst/>
              <a:gdLst/>
              <a:ahLst/>
              <a:cxnLst/>
              <a:rect l="l" t="t" r="r" b="b"/>
              <a:pathLst>
                <a:path w="36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-133350" y="2798763"/>
              <a:ext cx="111125" cy="4762"/>
            </a:xfrm>
            <a:custGeom>
              <a:avLst/>
              <a:gdLst/>
              <a:ahLst/>
              <a:cxnLst/>
              <a:rect l="l" t="t" r="r" b="b"/>
              <a:pathLst>
                <a:path w="58" h="2" extrusionOk="0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-22225" y="2800350"/>
              <a:ext cx="44450" cy="317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-66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-1566863" y="2730500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-3175000" y="27400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-3735388" y="2803525"/>
              <a:ext cx="6350" cy="158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-3924300" y="2803525"/>
              <a:ext cx="188913" cy="3175"/>
            </a:xfrm>
            <a:custGeom>
              <a:avLst/>
              <a:gdLst/>
              <a:ahLst/>
              <a:cxnLst/>
              <a:rect l="l" t="t" r="r" b="b"/>
              <a:pathLst>
                <a:path w="98" h="2" extrusionOk="0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45" name="Google Shape;745;p7"/>
          <p:cNvSpPr txBox="1"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6" name="Google Shape;746;p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7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8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1" name="Google Shape;751;p8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752" name="Google Shape;752;p8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26" name="Google Shape;826;p8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7" name="Google Shape;827;p8"/>
          <p:cNvSpPr txBox="1">
            <a:spLocks noGrp="1"/>
          </p:cNvSpPr>
          <p:nvPr>
            <p:ph type="body" idx="2"/>
          </p:nvPr>
        </p:nvSpPr>
        <p:spPr>
          <a:xfrm>
            <a:off x="1522413" y="2819399"/>
            <a:ext cx="4416552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828" name="Google Shape;828;p8"/>
          <p:cNvSpPr txBox="1">
            <a:spLocks noGrp="1"/>
          </p:cNvSpPr>
          <p:nvPr>
            <p:ph type="body" idx="3"/>
          </p:nvPr>
        </p:nvSpPr>
        <p:spPr>
          <a:xfrm>
            <a:off x="6249860" y="1905000"/>
            <a:ext cx="441655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9" name="Google Shape;829;p8"/>
          <p:cNvSpPr txBox="1">
            <a:spLocks noGrp="1"/>
          </p:cNvSpPr>
          <p:nvPr>
            <p:ph type="body" idx="4"/>
          </p:nvPr>
        </p:nvSpPr>
        <p:spPr>
          <a:xfrm>
            <a:off x="6249860" y="2819399"/>
            <a:ext cx="4416552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830" name="Google Shape;830;p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8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9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5" name="Google Shape;835;p9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36" name="Google Shape;836;p9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7" name="Google Shape;897;p9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8" name="Google Shape;898;p9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4" name="Google Shape;904;p9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5" name="Google Shape;905;p9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910" name="Google Shape;910;p9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9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9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0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0"/>
          <p:cNvSpPr txBox="1">
            <a:spLocks noGrp="1"/>
          </p:cNvSpPr>
          <p:nvPr>
            <p:ph type="body" idx="1"/>
          </p:nvPr>
        </p:nvSpPr>
        <p:spPr>
          <a:xfrm>
            <a:off x="1522413" y="3429000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6" name="Google Shape;916;p10"/>
          <p:cNvSpPr txBox="1">
            <a:spLocks noGrp="1"/>
          </p:cNvSpPr>
          <p:nvPr>
            <p:ph type="body" idx="2"/>
          </p:nvPr>
        </p:nvSpPr>
        <p:spPr>
          <a:xfrm>
            <a:off x="4710022" y="1905000"/>
            <a:ext cx="566928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grpSp>
        <p:nvGrpSpPr>
          <p:cNvPr id="917" name="Google Shape;917;p10" descr="Box graphic"/>
          <p:cNvGrpSpPr/>
          <p:nvPr/>
        </p:nvGrpSpPr>
        <p:grpSpPr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918" name="Google Shape;918;p10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919" name="Google Shape;919;p10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920" name="Google Shape;920;p10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1" name="Google Shape;921;p10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2" name="Google Shape;922;p10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3" name="Google Shape;923;p10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4" name="Google Shape;924;p10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5" name="Google Shape;925;p10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6" name="Google Shape;926;p10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7" name="Google Shape;927;p10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8" name="Google Shape;928;p10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9" name="Google Shape;929;p10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0" name="Google Shape;930;p10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1" name="Google Shape;931;p10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2" name="Google Shape;932;p10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3" name="Google Shape;933;p10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4" name="Google Shape;934;p10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5" name="Google Shape;935;p10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6" name="Google Shape;936;p10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7" name="Google Shape;937;p10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8" name="Google Shape;938;p10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9" name="Google Shape;939;p10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0" name="Google Shape;940;p10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1" name="Google Shape;941;p10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2" name="Google Shape;942;p10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3" name="Google Shape;943;p10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4" name="Google Shape;944;p10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5" name="Google Shape;945;p10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6" name="Google Shape;946;p10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7" name="Google Shape;947;p10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8" name="Google Shape;948;p10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9" name="Google Shape;949;p10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0" name="Google Shape;950;p10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1" name="Google Shape;951;p10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2" name="Google Shape;952;p10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3" name="Google Shape;953;p10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4" name="Google Shape;954;p10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5" name="Google Shape;955;p10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6" name="Google Shape;956;p10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7" name="Google Shape;957;p10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8" name="Google Shape;958;p10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9" name="Google Shape;959;p10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0" name="Google Shape;960;p10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1" name="Google Shape;961;p10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2" name="Google Shape;962;p10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3" name="Google Shape;963;p10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4" name="Google Shape;964;p10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5" name="Google Shape;965;p10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6" name="Google Shape;966;p10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7" name="Google Shape;967;p10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8" name="Google Shape;968;p10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9" name="Google Shape;969;p10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0" name="Google Shape;970;p10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1" name="Google Shape;971;p10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2" name="Google Shape;972;p10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3" name="Google Shape;973;p10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4" name="Google Shape;974;p10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5" name="Google Shape;975;p10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6" name="Google Shape;976;p10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7" name="Google Shape;977;p10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8" name="Google Shape;978;p10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9" name="Google Shape;979;p10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0" name="Google Shape;980;p10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1" name="Google Shape;981;p10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2" name="Google Shape;982;p10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3" name="Google Shape;983;p10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4" name="Google Shape;984;p10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5" name="Google Shape;985;p10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6" name="Google Shape;986;p10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7" name="Google Shape;987;p10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8" name="Google Shape;988;p10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9" name="Google Shape;989;p10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0" name="Google Shape;990;p10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1" name="Google Shape;991;p10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2" name="Google Shape;992;p10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3" name="Google Shape;993;p10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994" name="Google Shape;994;p10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995" name="Google Shape;995;p10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6" name="Google Shape;996;p10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7" name="Google Shape;997;p10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8" name="Google Shape;998;p10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9" name="Google Shape;999;p10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0" name="Google Shape;1000;p10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1" name="Google Shape;1001;p10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2" name="Google Shape;1002;p10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3" name="Google Shape;1003;p10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4" name="Google Shape;1004;p10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5" name="Google Shape;1005;p10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6" name="Google Shape;1006;p10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7" name="Google Shape;1007;p10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8" name="Google Shape;1008;p10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9" name="Google Shape;1009;p10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0" name="Google Shape;1010;p10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1" name="Google Shape;1011;p10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2" name="Google Shape;1012;p10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3" name="Google Shape;1013;p10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4" name="Google Shape;1014;p10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5" name="Google Shape;1015;p10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6" name="Google Shape;1016;p10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7" name="Google Shape;1017;p10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8" name="Google Shape;1018;p10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9" name="Google Shape;1019;p10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0" name="Google Shape;1020;p10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1" name="Google Shape;1021;p10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2" name="Google Shape;1022;p10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3" name="Google Shape;1023;p10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4" name="Google Shape;1024;p10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5" name="Google Shape;1025;p10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6" name="Google Shape;1026;p10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7" name="Google Shape;1027;p10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8" name="Google Shape;1028;p10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9" name="Google Shape;1029;p10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0" name="Google Shape;1030;p10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1" name="Google Shape;1031;p10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2" name="Google Shape;1032;p10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3" name="Google Shape;1033;p10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4" name="Google Shape;1034;p10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5" name="Google Shape;1035;p10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6" name="Google Shape;1036;p10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7" name="Google Shape;1037;p10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8" name="Google Shape;1038;p10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9" name="Google Shape;1039;p10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0" name="Google Shape;1040;p10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1" name="Google Shape;1041;p10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2" name="Google Shape;1042;p10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3" name="Google Shape;1043;p10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4" name="Google Shape;1044;p10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5" name="Google Shape;1045;p10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6" name="Google Shape;1046;p10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7" name="Google Shape;1047;p10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8" name="Google Shape;1048;p10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9" name="Google Shape;1049;p10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0" name="Google Shape;1050;p10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1" name="Google Shape;1051;p10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2" name="Google Shape;1052;p10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3" name="Google Shape;1053;p10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4" name="Google Shape;1054;p10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5" name="Google Shape;1055;p10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6" name="Google Shape;1056;p10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7" name="Google Shape;1057;p10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8" name="Google Shape;1058;p10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9" name="Google Shape;1059;p10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0" name="Google Shape;1060;p10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1" name="Google Shape;1061;p10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2" name="Google Shape;1062;p10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3" name="Google Shape;1063;p10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4" name="Google Shape;1064;p10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5" name="Google Shape;1065;p10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6" name="Google Shape;1066;p10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7" name="Google Shape;1067;p10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8" name="Google Shape;1068;p10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  <p:grpSp>
          <p:nvGrpSpPr>
            <p:cNvPr id="1069" name="Google Shape;1069;p10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1070" name="Google Shape;1070;p10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1071" name="Google Shape;1071;p10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2" name="Google Shape;1072;p10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3" name="Google Shape;1073;p10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4" name="Google Shape;1074;p10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5" name="Google Shape;1075;p10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6" name="Google Shape;1076;p10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7" name="Google Shape;1077;p10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8" name="Google Shape;1078;p10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9" name="Google Shape;1079;p10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0" name="Google Shape;1080;p10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1" name="Google Shape;1081;p10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2" name="Google Shape;1082;p10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3" name="Google Shape;1083;p10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4" name="Google Shape;1084;p10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5" name="Google Shape;1085;p10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6" name="Google Shape;1086;p10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7" name="Google Shape;1087;p10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8" name="Google Shape;1088;p10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9" name="Google Shape;1089;p10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0" name="Google Shape;1090;p10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1" name="Google Shape;1091;p10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2" name="Google Shape;1092;p10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3" name="Google Shape;1093;p10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4" name="Google Shape;1094;p10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5" name="Google Shape;1095;p10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6" name="Google Shape;1096;p10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7" name="Google Shape;1097;p10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8" name="Google Shape;1098;p10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9" name="Google Shape;1099;p10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0" name="Google Shape;1100;p10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1" name="Google Shape;1101;p10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2" name="Google Shape;1102;p10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3" name="Google Shape;1103;p10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4" name="Google Shape;1104;p10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5" name="Google Shape;1105;p10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6" name="Google Shape;1106;p10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7" name="Google Shape;1107;p10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8" name="Google Shape;1108;p10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9" name="Google Shape;1109;p10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0" name="Google Shape;1110;p10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1" name="Google Shape;1111;p10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2" name="Google Shape;1112;p10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3" name="Google Shape;1113;p10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4" name="Google Shape;1114;p10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5" name="Google Shape;1115;p10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6" name="Google Shape;1116;p10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7" name="Google Shape;1117;p10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8" name="Google Shape;1118;p10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9" name="Google Shape;1119;p10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0" name="Google Shape;1120;p10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1" name="Google Shape;1121;p10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2" name="Google Shape;1122;p10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3" name="Google Shape;1123;p10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4" name="Google Shape;1124;p10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5" name="Google Shape;1125;p10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6" name="Google Shape;1126;p10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7" name="Google Shape;1127;p10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8" name="Google Shape;1128;p10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9" name="Google Shape;1129;p10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0" name="Google Shape;1130;p10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1" name="Google Shape;1131;p10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2" name="Google Shape;1132;p10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3" name="Google Shape;1133;p10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4" name="Google Shape;1134;p10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5" name="Google Shape;1135;p10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6" name="Google Shape;1136;p10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7" name="Google Shape;1137;p10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8" name="Google Shape;1138;p10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9" name="Google Shape;1139;p10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0" name="Google Shape;1140;p10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1" name="Google Shape;1141;p10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2" name="Google Shape;1142;p10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3" name="Google Shape;1143;p10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4" name="Google Shape;1144;p10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1145" name="Google Shape;1145;p10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1146" name="Google Shape;1146;p10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7" name="Google Shape;1147;p10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8" name="Google Shape;1148;p10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9" name="Google Shape;1149;p10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0" name="Google Shape;1150;p10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1" name="Google Shape;1151;p10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2" name="Google Shape;1152;p10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3" name="Google Shape;1153;p10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4" name="Google Shape;1154;p10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5" name="Google Shape;1155;p10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6" name="Google Shape;1156;p10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7" name="Google Shape;1157;p10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8" name="Google Shape;1158;p10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9" name="Google Shape;1159;p10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0" name="Google Shape;1160;p10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1" name="Google Shape;1161;p10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2" name="Google Shape;1162;p10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3" name="Google Shape;1163;p10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4" name="Google Shape;1164;p10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5" name="Google Shape;1165;p10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6" name="Google Shape;1166;p10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7" name="Google Shape;1167;p10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8" name="Google Shape;1168;p10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9" name="Google Shape;1169;p10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0" name="Google Shape;1170;p10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1" name="Google Shape;1171;p10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2" name="Google Shape;1172;p10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3" name="Google Shape;1173;p10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4" name="Google Shape;1174;p10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5" name="Google Shape;1175;p10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6" name="Google Shape;1176;p10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7" name="Google Shape;1177;p10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8" name="Google Shape;1178;p10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9" name="Google Shape;1179;p10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0" name="Google Shape;1180;p10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1" name="Google Shape;1181;p10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2" name="Google Shape;1182;p10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3" name="Google Shape;1183;p10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4" name="Google Shape;1184;p10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5" name="Google Shape;1185;p10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6" name="Google Shape;1186;p10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7" name="Google Shape;1187;p10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8" name="Google Shape;1188;p10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9" name="Google Shape;1189;p10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0" name="Google Shape;1190;p10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1" name="Google Shape;1191;p10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2" name="Google Shape;1192;p10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3" name="Google Shape;1193;p10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4" name="Google Shape;1194;p10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5" name="Google Shape;1195;p10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6" name="Google Shape;1196;p10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7" name="Google Shape;1197;p10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8" name="Google Shape;1198;p10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9" name="Google Shape;1199;p10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0" name="Google Shape;1200;p10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1" name="Google Shape;1201;p10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2" name="Google Shape;1202;p10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3" name="Google Shape;1203;p10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4" name="Google Shape;1204;p10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5" name="Google Shape;1205;p10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6" name="Google Shape;1206;p10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7" name="Google Shape;1207;p10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8" name="Google Shape;1208;p10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9" name="Google Shape;1209;p10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0" name="Google Shape;1210;p10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1" name="Google Shape;1211;p10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2" name="Google Shape;1212;p10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3" name="Google Shape;1213;p10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4" name="Google Shape;1214;p10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5" name="Google Shape;1215;p10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6" name="Google Shape;1216;p10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7" name="Google Shape;1217;p10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8" name="Google Shape;1218;p10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9" name="Google Shape;1219;p10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</p:grpSp>
      <p:sp>
        <p:nvSpPr>
          <p:cNvPr id="1220" name="Google Shape;1220;p1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10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2" name="Google Shape;1222;p1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8.png"/><Relationship Id="rId4" Type="http://schemas.openxmlformats.org/officeDocument/2006/relationships/image" Target="../media/image14.jpg"/><Relationship Id="rId9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13"/>
          <p:cNvSpPr txBox="1"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nsolas"/>
              <a:buNone/>
            </a:pPr>
            <a:r>
              <a:rPr lang="en-US"/>
              <a:t>Booster Board and Volunteer Positions</a:t>
            </a:r>
            <a:endParaRPr/>
          </a:p>
        </p:txBody>
      </p:sp>
      <p:sp>
        <p:nvSpPr>
          <p:cNvPr id="1390" name="Google Shape;1390;p13"/>
          <p:cNvSpPr txBox="1">
            <a:spLocks noGrp="1"/>
          </p:cNvSpPr>
          <p:nvPr>
            <p:ph type="subTitle" idx="1"/>
          </p:nvPr>
        </p:nvSpPr>
        <p:spPr>
          <a:xfrm>
            <a:off x="2689690" y="5080826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i="1"/>
              <a:t>The heart of our BASIS Scottsdale community are our volunteers.</a:t>
            </a:r>
            <a:endParaRPr i="1"/>
          </a:p>
        </p:txBody>
      </p:sp>
      <p:pic>
        <p:nvPicPr>
          <p:cNvPr id="1391" name="Google Shape;13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1278" y="237967"/>
            <a:ext cx="2810267" cy="22672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2" name="Google Shape;1392;p13"/>
          <p:cNvGrpSpPr/>
          <p:nvPr/>
        </p:nvGrpSpPr>
        <p:grpSpPr>
          <a:xfrm>
            <a:off x="268083" y="5491179"/>
            <a:ext cx="1039013" cy="1022422"/>
            <a:chOff x="7967926" y="4061525"/>
            <a:chExt cx="816128" cy="803096"/>
          </a:xfrm>
        </p:grpSpPr>
        <p:sp>
          <p:nvSpPr>
            <p:cNvPr id="1393" name="Google Shape;1393;p13"/>
            <p:cNvSpPr/>
            <p:nvPr/>
          </p:nvSpPr>
          <p:spPr>
            <a:xfrm>
              <a:off x="7979370" y="4066875"/>
              <a:ext cx="796500" cy="796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94" name="Google Shape;1394;p13"/>
            <p:cNvGrpSpPr/>
            <p:nvPr/>
          </p:nvGrpSpPr>
          <p:grpSpPr>
            <a:xfrm>
              <a:off x="7967926" y="4061525"/>
              <a:ext cx="816128" cy="803096"/>
              <a:chOff x="4111787" y="447199"/>
              <a:chExt cx="816128" cy="803096"/>
            </a:xfrm>
          </p:grpSpPr>
          <p:sp>
            <p:nvSpPr>
              <p:cNvPr id="1395" name="Google Shape;1395;p13"/>
              <p:cNvSpPr/>
              <p:nvPr/>
            </p:nvSpPr>
            <p:spPr>
              <a:xfrm rot="120207">
                <a:off x="4125110" y="460762"/>
                <a:ext cx="789483" cy="77597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96" name="Google Shape;1396;p1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129026" y="473394"/>
                <a:ext cx="764525" cy="7220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22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Other Committee Chairs</a:t>
            </a:r>
            <a:endParaRPr/>
          </a:p>
        </p:txBody>
      </p:sp>
      <p:sp>
        <p:nvSpPr>
          <p:cNvPr id="1458" name="Google Shape;1458;p22"/>
          <p:cNvSpPr txBox="1"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3432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onsolas"/>
              <a:buChar char="●"/>
            </a:pPr>
            <a:r>
              <a:rPr lang="en-US" sz="1800"/>
              <a:t>Teacher Appreciation Co-Chairs</a:t>
            </a:r>
            <a:endParaRPr sz="1800"/>
          </a:p>
          <a:p>
            <a:pPr marL="914400" lvl="1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/>
              <a:t>Organizes the teacher appreciation luncheons that occur at the end of each grading period</a:t>
            </a:r>
            <a:endParaRPr sz="1800"/>
          </a:p>
          <a:p>
            <a:pPr marL="914400" lvl="1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/>
              <a:t>Organizes the faculty snack pantry</a:t>
            </a:r>
            <a:endParaRPr sz="1800"/>
          </a:p>
          <a:p>
            <a:pPr marL="914400" lvl="1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/>
              <a:t>Organizes the Faculty Holiday Party in December</a:t>
            </a:r>
            <a:endParaRPr sz="1800"/>
          </a:p>
          <a:p>
            <a:pPr marL="914400" lvl="1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/>
              <a:t>Time Commitment:  4-6 hours per month  </a:t>
            </a:r>
            <a:endParaRPr sz="1800"/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3432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onsolas"/>
              <a:buChar char="●"/>
            </a:pPr>
            <a:r>
              <a:rPr lang="en-US" sz="1800"/>
              <a:t>College Hospitality Co-Chairs</a:t>
            </a:r>
            <a:endParaRPr sz="1800"/>
          </a:p>
          <a:p>
            <a:pPr marL="914400" lvl="1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/>
              <a:t>Provides materials and gifts for  the College Counselors to hand out to college reps visiting our school.</a:t>
            </a:r>
            <a:endParaRPr sz="1800"/>
          </a:p>
          <a:p>
            <a:pPr marL="914400" lvl="1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/>
              <a:t>Time Commitment:  1 hour per month</a:t>
            </a:r>
            <a:endParaRPr sz="1800"/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3432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onsolas"/>
              <a:buChar char="●"/>
            </a:pPr>
            <a:r>
              <a:rPr lang="en-US" sz="1800"/>
              <a:t>Parent Appreciation Co-Chair</a:t>
            </a:r>
            <a:endParaRPr sz="1800"/>
          </a:p>
          <a:p>
            <a:pPr marL="914400" lvl="1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/>
              <a:t>Organizes Coffee Hour and other events that bring parents together</a:t>
            </a:r>
            <a:endParaRPr sz="1800"/>
          </a:p>
          <a:p>
            <a:pPr marL="914400" lvl="1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/>
              <a:t>Time commitment:  2 hours per month. </a:t>
            </a:r>
            <a:endParaRPr sz="18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23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Other Board Member Responsibilities:</a:t>
            </a:r>
            <a:endParaRPr/>
          </a:p>
        </p:txBody>
      </p:sp>
      <p:pic>
        <p:nvPicPr>
          <p:cNvPr id="1464" name="Google Shape;146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1790" y="3760510"/>
            <a:ext cx="3278931" cy="2459222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23"/>
          <p:cNvSpPr txBox="1">
            <a:spLocks noGrp="1"/>
          </p:cNvSpPr>
          <p:nvPr>
            <p:ph type="body" idx="1"/>
          </p:nvPr>
        </p:nvSpPr>
        <p:spPr>
          <a:xfrm>
            <a:off x="1522400" y="1875475"/>
            <a:ext cx="9083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10000"/>
          </a:bodyPr>
          <a:lstStyle/>
          <a:p>
            <a:pPr marL="457200" lvl="0" indent="-30861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Meet in person or via Zoom Regularly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Twice/month initially, then monthly</a:t>
            </a:r>
            <a:endParaRPr/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Needs to have some availability during the school hours or before school for meetings &amp;/or school events.  For example, we have the following events that need Board Support: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Back to School Bash (School hosted event where Boosters sells memberships &amp; merchandise usually the Friday before school  starts and requires all hands on deck!  Board members usually work in shifts)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Monthly Parent Meetings and/or Coffee Hours (8 to 9 am)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Teacher Appreciation Lunches (drop in between 10 am to 1 pm to support our committee chairs)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Faculty Appreciation Holiday Party (Friday evening in early December )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Supporting Social Events before, during or after school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Setting up posters in pick up line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Delivering supplies</a:t>
            </a:r>
            <a:endParaRPr/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Work together as a team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Asist and/or participate in Social and Fundraising Events</a:t>
            </a:r>
            <a:endParaRPr/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Get to know other parents and staff at school</a:t>
            </a:r>
            <a:endParaRPr/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Have a lot of fun!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24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Questions? </a:t>
            </a:r>
            <a:endParaRPr/>
          </a:p>
        </p:txBody>
      </p:sp>
      <p:sp>
        <p:nvSpPr>
          <p:cNvPr id="1471" name="Google Shape;1471;p24"/>
          <p:cNvSpPr txBox="1">
            <a:spLocks noGrp="1"/>
          </p:cNvSpPr>
          <p:nvPr>
            <p:ph type="body" idx="1"/>
          </p:nvPr>
        </p:nvSpPr>
        <p:spPr>
          <a:xfrm>
            <a:off x="7905946" y="3411750"/>
            <a:ext cx="4052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email: Info@BASISScottsdaleBoosters.org</a:t>
            </a:r>
            <a:endParaRPr/>
          </a:p>
        </p:txBody>
      </p:sp>
      <p:pic>
        <p:nvPicPr>
          <p:cNvPr id="1472" name="Google Shape;14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5875" y="479200"/>
            <a:ext cx="2928978" cy="438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85" y="1295395"/>
            <a:ext cx="3048373" cy="228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4351" b="14351"/>
          <a:stretch/>
        </p:blipFill>
        <p:spPr>
          <a:xfrm>
            <a:off x="3342653" y="2238097"/>
            <a:ext cx="4293000" cy="30603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1475" name="Google Shape;147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" y="3543850"/>
            <a:ext cx="4418850" cy="331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5258" y="4597462"/>
            <a:ext cx="2535021" cy="204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Google Shape;148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2199" y="19025"/>
            <a:ext cx="4546624" cy="340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Google Shape;148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888" y="-36117"/>
            <a:ext cx="5347628" cy="352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30" y="3153143"/>
            <a:ext cx="2617128" cy="34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050" y="3027201"/>
            <a:ext cx="2806075" cy="374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89347" y="2738150"/>
            <a:ext cx="7410154" cy="204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61400" y="4783350"/>
            <a:ext cx="4820629" cy="1859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4"/>
          <p:cNvSpPr txBox="1">
            <a:spLocks noGrp="1"/>
          </p:cNvSpPr>
          <p:nvPr>
            <p:ph type="title"/>
          </p:nvPr>
        </p:nvSpPr>
        <p:spPr>
          <a:xfrm>
            <a:off x="57839" y="-140827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Making a difference, creating friendships…</a:t>
            </a:r>
            <a:endParaRPr/>
          </a:p>
        </p:txBody>
      </p:sp>
      <p:sp>
        <p:nvSpPr>
          <p:cNvPr id="1403" name="Google Shape;1403;p14"/>
          <p:cNvSpPr txBox="1">
            <a:spLocks noGrp="1"/>
          </p:cNvSpPr>
          <p:nvPr>
            <p:ph type="body" idx="1"/>
          </p:nvPr>
        </p:nvSpPr>
        <p:spPr>
          <a:xfrm>
            <a:off x="723751" y="1978722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/>
              <a:t>And supporting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/>
              <a:t>our students!</a:t>
            </a:r>
            <a:endParaRPr/>
          </a:p>
        </p:txBody>
      </p:sp>
      <p:pic>
        <p:nvPicPr>
          <p:cNvPr id="1404" name="Google Shape;140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602" y="1144258"/>
            <a:ext cx="4120276" cy="309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" y="3429001"/>
            <a:ext cx="4642624" cy="348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7262" y="4392641"/>
            <a:ext cx="3048373" cy="228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16957" y="2914250"/>
            <a:ext cx="3948628" cy="29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7584" y="73723"/>
            <a:ext cx="4120273" cy="27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5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President</a:t>
            </a:r>
            <a:endParaRPr/>
          </a:p>
        </p:txBody>
      </p:sp>
      <p:sp>
        <p:nvSpPr>
          <p:cNvPr id="1414" name="Google Shape;1414;p15"/>
          <p:cNvSpPr txBox="1">
            <a:spLocks noGrp="1"/>
          </p:cNvSpPr>
          <p:nvPr>
            <p:ph type="body" idx="1"/>
          </p:nvPr>
        </p:nvSpPr>
        <p:spPr>
          <a:xfrm>
            <a:off x="804425" y="1624050"/>
            <a:ext cx="11165700" cy="47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Liaison with HOS and HOPs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Set Annual Goals for the Boosters and Board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Coordinates Calendar of Events between Boosters and School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Works with Treasure to develop,  approve and oversee  annual budget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Manage P&amp;L Statement to ensure good financial health 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Organizes meetings with with HOS, HOPs and members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Build and lead a positive community of students, faculty and parents who work together to achieve the Booster’s Mission and Charter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Oversee Board positions and Committee Chair positions, not overseen by other VPs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Assist Board Members with keeping inventory in Storage Cage Organized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Time Commitment:  1 to 4 hrs/week (around  8 hrs/wk if a large event is occurring)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6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Secretary</a:t>
            </a:r>
            <a:endParaRPr/>
          </a:p>
        </p:txBody>
      </p:sp>
      <p:sp>
        <p:nvSpPr>
          <p:cNvPr id="1420" name="Google Shape;1420;p16"/>
          <p:cNvSpPr txBox="1">
            <a:spLocks noGrp="1"/>
          </p:cNvSpPr>
          <p:nvPr>
            <p:ph type="body" idx="1"/>
          </p:nvPr>
        </p:nvSpPr>
        <p:spPr>
          <a:xfrm>
            <a:off x="759950" y="1905000"/>
            <a:ext cx="107949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Take notes (minutes) during meetings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Publish minutes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Update and/or create documents &amp; letters for the organization (ie. Annual Teacher Appreciation Letter for Gift)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Coordinate merchandise and Boosters inventory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/>
              <a:t>Responsible for keeping inventory in Storage Cage Organized, with the support of other board members.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Work with the President and the board to document anything they require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Become familiar with all documents in the BASIS Boosters Inc. shared drive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Time Commitment:  1 hr/week (around  8 hrs/wk if a large event is occurring)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7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Treasurer</a:t>
            </a:r>
            <a:endParaRPr/>
          </a:p>
        </p:txBody>
      </p:sp>
      <p:sp>
        <p:nvSpPr>
          <p:cNvPr id="1426" name="Google Shape;1426;p17"/>
          <p:cNvSpPr txBox="1">
            <a:spLocks noGrp="1"/>
          </p:cNvSpPr>
          <p:nvPr>
            <p:ph type="body" idx="2"/>
          </p:nvPr>
        </p:nvSpPr>
        <p:spPr>
          <a:xfrm>
            <a:off x="601625" y="1625850"/>
            <a:ext cx="11222400" cy="4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Set up Annual Budget &amp; provide monthly reporting on financial health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Manage Finances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Reconcile Bank Accounts &amp; Lunch invoices monthly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Issue payments  to volunteers, vendors, and Annual Teacher Appreciation Gifts.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Manage PayPal, PayPal Giving Fund, GoFund Me, Clover, Weebly Purchases, Lunch Purchases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Transfer $ between PayPal &amp; bank accounts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Produce and report P&amp;L Statements quarterly at board meetings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Update Bank Account and credit card holder’s information.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Submit records (P&amp;L/Balance Sheet) to CPA for annual Tax Filings 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Fiscal Year ends June 30th.  Taxes must be filed by Nov 15th, unless extension is filed, and then they are due May 15th.)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Manage all Corporation Commission filings and name updates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Manage Certificate of Insurance with Insurance Carrier (PTO Today)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Time Commitment:  2 to 3 hrs/week.  Plus a few full days in early  December to write checks for Teacher Appreciation Gifts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18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VP Lunch</a:t>
            </a:r>
            <a:endParaRPr/>
          </a:p>
        </p:txBody>
      </p:sp>
      <p:sp>
        <p:nvSpPr>
          <p:cNvPr id="1432" name="Google Shape;1432;p18"/>
          <p:cNvSpPr txBox="1"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Oversee: 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/>
              <a:t>Lunch Chairs</a:t>
            </a:r>
            <a:endParaRPr/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Monday</a:t>
            </a:r>
            <a:endParaRPr/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Tuesday</a:t>
            </a:r>
            <a:endParaRPr/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Wednesday</a:t>
            </a:r>
            <a:endParaRPr/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Thursday</a:t>
            </a:r>
            <a:endParaRPr/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Friday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Coordinate Lunches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/>
              <a:t>Speak with vendor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/>
              <a:t>Hold monthly meeting with Lunch Chairs to discuss improvements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/>
              <a:t>Coordinate special lunches (ie. Chick-Fil-A) or Treats (Jamba Juice)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Time Commitment:  1 to 2 hrs/wk (around  8 hrs/wk if a large event is occurring)</a:t>
            </a:r>
            <a:endParaRPr/>
          </a:p>
          <a:p>
            <a:pPr marL="9144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3" name="Google Shape;143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3850" y="1656375"/>
            <a:ext cx="3372825" cy="2631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9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VP Communications</a:t>
            </a:r>
            <a:endParaRPr/>
          </a:p>
        </p:txBody>
      </p:sp>
      <p:sp>
        <p:nvSpPr>
          <p:cNvPr id="1439" name="Google Shape;1439;p19"/>
          <p:cNvSpPr txBox="1">
            <a:spLocks noGrp="1"/>
          </p:cNvSpPr>
          <p:nvPr>
            <p:ph type="body" idx="2"/>
          </p:nvPr>
        </p:nvSpPr>
        <p:spPr>
          <a:xfrm>
            <a:off x="1293812" y="1905000"/>
            <a:ext cx="9372601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2000">
                <a:solidFill>
                  <a:srgbClr val="FFFFFF"/>
                </a:solidFill>
              </a:rPr>
              <a:t>Oversees and manages communication platforms</a:t>
            </a:r>
            <a:endParaRPr sz="2000">
              <a:solidFill>
                <a:srgbClr val="FFFFFF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</a:pPr>
            <a:r>
              <a:rPr lang="en-US" sz="1700">
                <a:solidFill>
                  <a:srgbClr val="FFFFFF"/>
                </a:solidFill>
              </a:rPr>
              <a:t>Website: Managing the Boosters website  , content creation and periodic updates</a:t>
            </a:r>
            <a:endParaRPr sz="1700">
              <a:solidFill>
                <a:srgbClr val="FFFFFF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</a:pPr>
            <a:r>
              <a:rPr lang="en-US" sz="1700">
                <a:solidFill>
                  <a:srgbClr val="FFFFFF"/>
                </a:solidFill>
              </a:rPr>
              <a:t>Newsletters: Boosters newsletters and Boosters information for School wide Blast</a:t>
            </a:r>
            <a:endParaRPr sz="1700">
              <a:solidFill>
                <a:srgbClr val="FFFFFF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</a:pPr>
            <a:r>
              <a:rPr lang="en-US" sz="1700">
                <a:solidFill>
                  <a:srgbClr val="FFFFFF"/>
                </a:solidFill>
              </a:rPr>
              <a:t>Email: Email blasts to different parent groups</a:t>
            </a:r>
            <a:endParaRPr sz="1700">
              <a:solidFill>
                <a:srgbClr val="FFFFFF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</a:pPr>
            <a:r>
              <a:rPr lang="en-US" sz="1700">
                <a:solidFill>
                  <a:srgbClr val="FFFFFF"/>
                </a:solidFill>
              </a:rPr>
              <a:t>Social media presence : Facebook page and whatsapp groups</a:t>
            </a:r>
            <a:endParaRPr sz="1700">
              <a:solidFill>
                <a:srgbClr val="FFFFFF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</a:pPr>
            <a:r>
              <a:rPr lang="en-US" sz="1700">
                <a:solidFill>
                  <a:srgbClr val="FFFFFF"/>
                </a:solidFill>
              </a:rPr>
              <a:t>Graphics : Creating Flyers, Posters  and Banners for Online and Offline Campaigns</a:t>
            </a:r>
            <a:endParaRPr sz="17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2000">
                <a:solidFill>
                  <a:srgbClr val="FFFFFF"/>
                </a:solidFill>
              </a:rPr>
              <a:t>E Commerce: Setup purchase and ordering items/tickets  on website and provide order summaries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2000">
                <a:solidFill>
                  <a:srgbClr val="FFFFFF"/>
                </a:solidFill>
              </a:rPr>
              <a:t>Setup Booster email accounts for different heads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2000">
                <a:solidFill>
                  <a:srgbClr val="FFFFFF"/>
                </a:solidFill>
              </a:rPr>
              <a:t>Coordination with other Board members for their specific communication requirements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2000">
                <a:solidFill>
                  <a:srgbClr val="FFFFFF"/>
                </a:solidFill>
              </a:rPr>
              <a:t>Lead the following committees: Newsletter, website and graphics chairs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2000">
                <a:solidFill>
                  <a:srgbClr val="FFFFFF"/>
                </a:solidFill>
              </a:rPr>
              <a:t>Time Commitment:  5 hours per week( average), more time is required during events and campaigns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20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Social Co-Chairs</a:t>
            </a:r>
            <a:endParaRPr/>
          </a:p>
        </p:txBody>
      </p:sp>
      <p:sp>
        <p:nvSpPr>
          <p:cNvPr id="1445" name="Google Shape;1445;p20"/>
          <p:cNvSpPr txBox="1">
            <a:spLocks noGrp="1"/>
          </p:cNvSpPr>
          <p:nvPr>
            <p:ph type="body" idx="1"/>
          </p:nvPr>
        </p:nvSpPr>
        <p:spPr>
          <a:xfrm>
            <a:off x="1522425" y="1905000"/>
            <a:ext cx="4572000" cy="48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Oversee:</a:t>
            </a:r>
            <a:endParaRPr sz="180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Social Chair for Upper School</a:t>
            </a:r>
            <a:endParaRPr sz="180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Social Chair for Lower School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Plan &amp; Assist in Social Events</a:t>
            </a:r>
            <a:endParaRPr sz="180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Back to School Event (Water park or Movie in Park)</a:t>
            </a:r>
            <a:endParaRPr sz="180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End of year celebration for both upper and lower schools</a:t>
            </a:r>
            <a:endParaRPr sz="180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Aid &amp; Coordinator with Leadership club (Winter Formal, Hoopcoming &amp; Prom)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Time commitment:  1 to 3 hrs/week (around  8 hrs/wk if a large event is occurring)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0"/>
          <p:cNvSpPr txBox="1"/>
          <p:nvPr/>
        </p:nvSpPr>
        <p:spPr>
          <a:xfrm>
            <a:off x="6646750" y="1905000"/>
            <a:ext cx="47451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Char char="●"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Functionality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Char char="○"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Work with Fundraising Chair to ensure events are producing $$$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Char char="○"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Attend all board meetings to relay information to teams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Char char="○"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Work with President &amp; Treasurer to ensure adequate funding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Char char="○"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Fe a fiduciary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Char char="○"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Be actively engaged with chairs &amp; update them with important info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Char char="○"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Be available to your chairs whenever possible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Char char="○"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Assist Board Members with keeping inventory in Storage Cage Organized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1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en-US"/>
              <a:t>Fundraising Co-Chairs</a:t>
            </a:r>
            <a:endParaRPr/>
          </a:p>
        </p:txBody>
      </p:sp>
      <p:sp>
        <p:nvSpPr>
          <p:cNvPr id="1452" name="Google Shape;1452;p21"/>
          <p:cNvSpPr txBox="1"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Oversee: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Sponsorship Chair</a:t>
            </a:r>
            <a:endParaRPr sz="2400"/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Passive Fundraising Chair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Set up Restaurant Nights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Come up with new ideas to generate revenue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Ads on website</a:t>
            </a:r>
            <a:endParaRPr sz="2400"/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Sponsorship of Events or Activities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Time Commitment:  1 hr/wk (around  8 hrs/wk if a large event is occurring)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alkboard 16x9">
  <a:themeElements>
    <a:clrScheme name="Chalkboard_16x9">
      <a:dk1>
        <a:srgbClr val="000000"/>
      </a:dk1>
      <a:lt1>
        <a:srgbClr val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rgbClr val="000000"/>
      </a:dk1>
      <a:lt1>
        <a:srgbClr val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1054</Words>
  <Application>Microsoft Office PowerPoint</Application>
  <PresentationFormat>Custom</PresentationFormat>
  <Paragraphs>123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Corbel</vt:lpstr>
      <vt:lpstr>Arial</vt:lpstr>
      <vt:lpstr>Consolas</vt:lpstr>
      <vt:lpstr>Chalkboard 16x9</vt:lpstr>
      <vt:lpstr>Booster Board and Volunteer Positions</vt:lpstr>
      <vt:lpstr>Making a difference, creating friendships…</vt:lpstr>
      <vt:lpstr>President</vt:lpstr>
      <vt:lpstr>Secretary</vt:lpstr>
      <vt:lpstr>Treasurer</vt:lpstr>
      <vt:lpstr>VP Lunch</vt:lpstr>
      <vt:lpstr>VP Communications</vt:lpstr>
      <vt:lpstr>Social Co-Chairs</vt:lpstr>
      <vt:lpstr>Fundraising Co-Chairs</vt:lpstr>
      <vt:lpstr>Other Committee Chairs</vt:lpstr>
      <vt:lpstr>Other Board Member Responsibilities:</vt:lpstr>
      <vt:lpstr>Questions?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Booster Board and Volunteer Positions</dc:title>
  <dc:creator>Leslie</dc:creator>
  <cp:lastModifiedBy>Leslie Mitchell</cp:lastModifiedBy>
  <cp:revision>1</cp:revision>
  <dcterms:modified xsi:type="dcterms:W3CDTF">2022-03-01T03:09:05Z</dcterms:modified>
</cp:coreProperties>
</file>